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79bb82bb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79bb82bb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79bb82b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79bb82b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a79bb82bb8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a79bb82bb8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79bb82bb8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79bb82bb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454850" y="244950"/>
            <a:ext cx="4029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121212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“Vertov shows machinery and factories and intuits that this is what cinema is: the mass production and consumption of image.”</a:t>
            </a:r>
            <a:endParaRPr sz="18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5075" y="1731751"/>
            <a:ext cx="3109800" cy="3161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-1250" y="-6575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“</a:t>
            </a:r>
            <a:r>
              <a:rPr lang="en" sz="1700"/>
              <a:t>Mechanical reproduction of art changes the reaction of the masses toward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art. The reactionary attitude toward a Picasso painting changes into the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progressive reaction toward a Chaplin movie. The progressive reaction is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characterized by the direct, intimate fusion of visual and emotional enjoyment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with the orientation of the expert. Such fusion is of great social significance.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The greater the decrease in the social significance of an art form, the sharper the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distinction between criticism and enjoyment by the public. The conventional is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uncritically enjoyed, and the truly new is criticized with aversion. With regard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to the screen, the critical and the receptive attitudes of the public coincide.”</a:t>
            </a:r>
            <a:endParaRPr sz="1700"/>
          </a:p>
          <a:p>
            <a:pPr indent="0" lvl="0" marL="885825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Walter Benjamin, “Work of Art in the Age of Mechanical Reproduction.”</a:t>
            </a: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-6725" y="-950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“This film is an experiment in cinematic communication of real events without the help of subtitles, without the help of a story, without the help of theatre. This experimental work aims at creating a truly international language of cinema, based on its absolute separation from the language of theatre and literature.”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This is the introductory caption to the film “Man with a Movie Camera.” What do you think this means? How do you think the language of cinema would be different from the language of theatre or literature?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/>
        </p:nvSpPr>
        <p:spPr>
          <a:xfrm>
            <a:off x="144025" y="156450"/>
            <a:ext cx="8469600" cy="41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Discussion Questions: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What themes or subjects are emphasized in the film? Why do you think they are emphasized?</a:t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What is the relationship between humans and technology in the film? Identify a scene that illustrates this relationship and be prepared to share with the class.</a:t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How do you think the soundtrack influences your experience of the film? How might a different soundtrack lead to a different experience of the film?</a:t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What are the values that you see reflected in the society portrayed in “Man with a Movie Camera”? Is there any sort of judgement about society made in the film?</a:t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What do you you think the film is suggesting about perception in the age of film? What scene or scenes shows this to you?</a:t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/>
        </p:nvSpPr>
        <p:spPr>
          <a:xfrm>
            <a:off x="-1250" y="-12175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With your group, watch the section of “Man with a Movie Camera” assigned to you. Discuss what you think it is suggesting. Pay attention to the subject matter, how the shots are composed (mise-en-scene) and how one scene follows another (montage). Be ready to introduce your scene when we watch it with the class. 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Group 1 - </a:t>
            </a:r>
            <a:r>
              <a:rPr lang="en" sz="2400"/>
              <a:t>11:30-12:00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Group 2 - 17:14-17-25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Group 3 - 18:30-19:00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Group 4 - 43:30-45:00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Group 5 - </a:t>
            </a:r>
            <a:r>
              <a:rPr lang="en" sz="2400">
                <a:solidFill>
                  <a:schemeClr val="dk1"/>
                </a:solidFill>
              </a:rPr>
              <a:t>1:03:40-End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0396" y="2001025"/>
            <a:ext cx="3102925" cy="254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