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122f3122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122f3122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122f3122d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122f3122d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122f3122d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122f3122d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122f3122d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122f3122d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Romantic Landscape by John Trumbull, 1783</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122f3122d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122f3122d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Mountainous Landscape Behind St. Paul Hospital (1889) by Vincent van Gogh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122f3122d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122f3122d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Brick Factory at Tortosa by Pablo Picasso (1909)</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122f3122d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122f3122d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Vasily Kandinsky Watercolor No. 13 1913</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122f3122d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122f3122d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122f3122d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122f3122d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 Desespere by Gustave Courbet (1843-1845)</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122f3122d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122f3122d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Green Eye Mask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Amadeo de Souza-Cardoso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0550" y="10550"/>
            <a:ext cx="91440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What does the word “Modern” mean? Is modern a good thing or a bad thing?</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2"/>
          <p:cNvSpPr txBox="1"/>
          <p:nvPr/>
        </p:nvSpPr>
        <p:spPr>
          <a:xfrm>
            <a:off x="0" y="-23200"/>
            <a:ext cx="91113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600"/>
          </a:p>
          <a:p>
            <a:pPr indent="0" lvl="0" marL="0" rtl="0" algn="l">
              <a:spcBef>
                <a:spcPts val="0"/>
              </a:spcBef>
              <a:spcAft>
                <a:spcPts val="0"/>
              </a:spcAft>
              <a:buNone/>
            </a:pPr>
            <a:r>
              <a:t/>
            </a:r>
            <a:endParaRPr b="1"/>
          </a:p>
          <a:p>
            <a:pPr indent="0" lvl="0" marL="0" rtl="0" algn="l">
              <a:spcBef>
                <a:spcPts val="0"/>
              </a:spcBef>
              <a:spcAft>
                <a:spcPts val="0"/>
              </a:spcAft>
              <a:buNone/>
            </a:pPr>
            <a:r>
              <a:rPr b="1" lang="en" sz="3000"/>
              <a:t>Ending Discussion: </a:t>
            </a:r>
            <a:r>
              <a:rPr lang="en" sz="3000"/>
              <a:t>If you could describe a general trend in the paintings from yesterday, how does visual art change from Romanticism to Modernism?</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nvSpPr>
        <p:spPr>
          <a:xfrm>
            <a:off x="10550" y="-10550"/>
            <a:ext cx="91440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For each work of art, briefly write down words that come to mind. You can talk about the things you see, the mood of the painting, what you think is the painter is trying to convey, or anything that comes to mind. What is the relationship between humans and the natural world suggested by each painting?</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As we look at the paintings, can you identify any patterns you see emerging from one painting to the next?</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nvSpPr>
        <p:spPr>
          <a:xfrm>
            <a:off x="-10550" y="0"/>
            <a:ext cx="91440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5"/>
          <p:cNvPicPr preferRelativeResize="0"/>
          <p:nvPr/>
        </p:nvPicPr>
        <p:blipFill>
          <a:blip r:embed="rId3">
            <a:alphaModFix/>
          </a:blip>
          <a:stretch>
            <a:fillRect/>
          </a:stretch>
        </p:blipFill>
        <p:spPr>
          <a:xfrm>
            <a:off x="498231" y="0"/>
            <a:ext cx="8147541"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902275" y="99575"/>
            <a:ext cx="6176064"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7"/>
          <p:cNvPicPr preferRelativeResize="0"/>
          <p:nvPr/>
        </p:nvPicPr>
        <p:blipFill>
          <a:blip r:embed="rId3">
            <a:alphaModFix/>
          </a:blip>
          <a:stretch>
            <a:fillRect/>
          </a:stretch>
        </p:blipFill>
        <p:spPr>
          <a:xfrm>
            <a:off x="1314175" y="152400"/>
            <a:ext cx="5794850"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8"/>
          <p:cNvPicPr preferRelativeResize="0"/>
          <p:nvPr/>
        </p:nvPicPr>
        <p:blipFill>
          <a:blip r:embed="rId3">
            <a:alphaModFix/>
          </a:blip>
          <a:stretch>
            <a:fillRect/>
          </a:stretch>
        </p:blipFill>
        <p:spPr>
          <a:xfrm>
            <a:off x="1821125" y="564300"/>
            <a:ext cx="4762500" cy="371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txBox="1"/>
          <p:nvPr/>
        </p:nvSpPr>
        <p:spPr>
          <a:xfrm>
            <a:off x="553300" y="480500"/>
            <a:ext cx="65376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t>As you view the next two paintings, jot down what comes to mind. Focus especially on what you think the painting suggests about the subject, and by </a:t>
            </a:r>
            <a:r>
              <a:rPr lang="en" sz="2700"/>
              <a:t>extension, human psychology. Can you determine a theory of psychology stemming from each painting?</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0"/>
          <p:cNvSpPr txBox="1"/>
          <p:nvPr/>
        </p:nvSpPr>
        <p:spPr>
          <a:xfrm>
            <a:off x="10550" y="-10550"/>
            <a:ext cx="91440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20"/>
          <p:cNvPicPr preferRelativeResize="0"/>
          <p:nvPr/>
        </p:nvPicPr>
        <p:blipFill>
          <a:blip r:embed="rId3">
            <a:alphaModFix/>
          </a:blip>
          <a:stretch>
            <a:fillRect/>
          </a:stretch>
        </p:blipFill>
        <p:spPr>
          <a:xfrm>
            <a:off x="1430612" y="0"/>
            <a:ext cx="6282776"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txBox="1"/>
          <p:nvPr/>
        </p:nvSpPr>
        <p:spPr>
          <a:xfrm>
            <a:off x="0" y="0"/>
            <a:ext cx="147900" cy="2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21"/>
          <p:cNvPicPr preferRelativeResize="0"/>
          <p:nvPr/>
        </p:nvPicPr>
        <p:blipFill>
          <a:blip r:embed="rId3">
            <a:alphaModFix/>
          </a:blip>
          <a:stretch>
            <a:fillRect/>
          </a:stretch>
        </p:blipFill>
        <p:spPr>
          <a:xfrm>
            <a:off x="2053525" y="152400"/>
            <a:ext cx="3491991"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